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8" r:id="rId3"/>
    <p:sldId id="269" r:id="rId4"/>
    <p:sldId id="270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6" d="100"/>
          <a:sy n="46" d="100"/>
        </p:scale>
        <p:origin x="7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4528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4553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8551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3675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868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5949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149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2263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5434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8344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2312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72FDB-E200-4A95-AA70-2EEEF7D9BABB}" type="datetimeFigureOut">
              <a:rPr kumimoji="1" lang="ja-JP" altLang="en-US" smtClean="0"/>
              <a:t>2019/4/23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74889-3B03-46EE-B6D7-D0D880889E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404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8216" y="-1172896"/>
            <a:ext cx="10863369" cy="8520291"/>
          </a:xfrm>
        </p:spPr>
      </p:pic>
      <p:sp>
        <p:nvSpPr>
          <p:cNvPr id="5" name="テキスト ボックス 4"/>
          <p:cNvSpPr txBox="1"/>
          <p:nvPr/>
        </p:nvSpPr>
        <p:spPr>
          <a:xfrm>
            <a:off x="9665208" y="2148840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C014</a:t>
            </a:r>
            <a:endParaRPr kumimoji="1" lang="ja-JP" altLang="en-US" dirty="0"/>
          </a:p>
        </p:txBody>
      </p:sp>
      <p:sp>
        <p:nvSpPr>
          <p:cNvPr id="6" name="楕円 5"/>
          <p:cNvSpPr/>
          <p:nvPr/>
        </p:nvSpPr>
        <p:spPr>
          <a:xfrm>
            <a:off x="3438144" y="1828800"/>
            <a:ext cx="1152144" cy="107899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345168" y="3602736"/>
            <a:ext cx="27238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赤枠　異型細胞</a:t>
            </a:r>
            <a:endParaRPr kumimoji="1" lang="en-US" altLang="ja-JP" dirty="0" smtClean="0"/>
          </a:p>
          <a:p>
            <a:endParaRPr lang="en-US" altLang="ja-JP" dirty="0"/>
          </a:p>
          <a:p>
            <a:r>
              <a:rPr kumimoji="1" lang="ja-JP" altLang="en-US" dirty="0" smtClean="0"/>
              <a:t>異型が強い細胞もあった</a:t>
            </a:r>
            <a:endParaRPr kumimoji="1" lang="en-US" altLang="ja-JP" dirty="0" smtClean="0"/>
          </a:p>
          <a:p>
            <a:r>
              <a:rPr kumimoji="1" lang="ja-JP" altLang="en-US" dirty="0" smtClean="0"/>
              <a:t>が、全体として異型細胞</a:t>
            </a:r>
            <a:endParaRPr kumimoji="1" lang="en-US" altLang="ja-JP" dirty="0" smtClean="0"/>
          </a:p>
          <a:p>
            <a:r>
              <a:rPr lang="ja-JP" altLang="en-US" dirty="0" smtClean="0"/>
              <a:t>の</a:t>
            </a:r>
            <a:r>
              <a:rPr lang="ja-JP" altLang="en-US" dirty="0"/>
              <a:t>数</a:t>
            </a:r>
            <a:r>
              <a:rPr lang="ja-JP" altLang="en-US" dirty="0" smtClean="0"/>
              <a:t>が少なかったため、</a:t>
            </a:r>
            <a:endParaRPr lang="en-US" altLang="ja-JP" dirty="0" smtClean="0"/>
          </a:p>
          <a:p>
            <a:r>
              <a:rPr kumimoji="1" lang="ja-JP" altLang="en-US" dirty="0" smtClean="0"/>
              <a:t>異型</a:t>
            </a:r>
            <a:r>
              <a:rPr kumimoji="1" lang="ja-JP" altLang="en-US" dirty="0"/>
              <a:t>細胞</a:t>
            </a:r>
            <a:r>
              <a:rPr kumimoji="1" lang="ja-JP" altLang="en-US" dirty="0" smtClean="0"/>
              <a:t>としました。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4399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8096" y="-874192"/>
            <a:ext cx="10086129" cy="7910691"/>
          </a:xfrm>
        </p:spPr>
      </p:pic>
      <p:sp>
        <p:nvSpPr>
          <p:cNvPr id="5" name="楕円 4"/>
          <p:cNvSpPr/>
          <p:nvPr/>
        </p:nvSpPr>
        <p:spPr>
          <a:xfrm>
            <a:off x="2679192" y="2441448"/>
            <a:ext cx="1975104" cy="235915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9646920" y="348386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赤枠　異型細胞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73067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8912" y="-177993"/>
            <a:ext cx="9116865" cy="7150484"/>
          </a:xfrm>
        </p:spPr>
      </p:pic>
      <p:sp>
        <p:nvSpPr>
          <p:cNvPr id="5" name="テキスト ボックス 4"/>
          <p:cNvSpPr txBox="1"/>
          <p:nvPr/>
        </p:nvSpPr>
        <p:spPr>
          <a:xfrm>
            <a:off x="9043416" y="2240280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C015</a:t>
            </a:r>
            <a:endParaRPr kumimoji="1" lang="ja-JP" altLang="en-US" dirty="0"/>
          </a:p>
        </p:txBody>
      </p:sp>
      <p:sp>
        <p:nvSpPr>
          <p:cNvPr id="6" name="楕円 5"/>
          <p:cNvSpPr/>
          <p:nvPr/>
        </p:nvSpPr>
        <p:spPr>
          <a:xfrm>
            <a:off x="2596896" y="2441448"/>
            <a:ext cx="2423160" cy="207568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043416" y="3630168"/>
            <a:ext cx="295465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赤枠　異型細胞</a:t>
            </a:r>
            <a:endParaRPr kumimoji="1" lang="en-US" altLang="ja-JP" dirty="0" smtClean="0"/>
          </a:p>
          <a:p>
            <a:endParaRPr lang="en-US" altLang="ja-JP" dirty="0"/>
          </a:p>
          <a:p>
            <a:r>
              <a:rPr kumimoji="1" lang="ja-JP" altLang="en-US" dirty="0" smtClean="0"/>
              <a:t>核の腫大があまり見られず</a:t>
            </a:r>
            <a:endParaRPr kumimoji="1" lang="en-US" altLang="ja-JP" dirty="0" smtClean="0"/>
          </a:p>
          <a:p>
            <a:r>
              <a:rPr lang="ja-JP" altLang="en-US" dirty="0"/>
              <a:t>全体</a:t>
            </a:r>
            <a:r>
              <a:rPr lang="ja-JP" altLang="en-US" dirty="0" smtClean="0"/>
              <a:t>として異型細胞の数が</a:t>
            </a:r>
            <a:endParaRPr lang="en-US" altLang="ja-JP" dirty="0" smtClean="0"/>
          </a:p>
          <a:p>
            <a:r>
              <a:rPr kumimoji="1" lang="ja-JP" altLang="en-US" dirty="0"/>
              <a:t>少</a:t>
            </a:r>
            <a:r>
              <a:rPr kumimoji="1" lang="ja-JP" altLang="en-US" dirty="0" smtClean="0"/>
              <a:t>なかったので、異型細胞</a:t>
            </a:r>
            <a:endParaRPr kumimoji="1" lang="en-US" altLang="ja-JP" dirty="0" smtClean="0"/>
          </a:p>
          <a:p>
            <a:r>
              <a:rPr lang="ja-JP" altLang="en-US" dirty="0" smtClean="0"/>
              <a:t>としました</a:t>
            </a:r>
            <a:r>
              <a:rPr lang="ja-JP" altLang="en-US" dirty="0"/>
              <a:t>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80883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5528" y="-346888"/>
            <a:ext cx="9775233" cy="7666851"/>
          </a:xfrm>
        </p:spPr>
      </p:pic>
      <p:sp>
        <p:nvSpPr>
          <p:cNvPr id="5" name="楕円 4"/>
          <p:cNvSpPr/>
          <p:nvPr/>
        </p:nvSpPr>
        <p:spPr>
          <a:xfrm>
            <a:off x="2670048" y="2402701"/>
            <a:ext cx="1655064" cy="153619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9235440" y="363016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mtClean="0"/>
              <a:t>赤枠　異型細胞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557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6</Words>
  <Application>Microsoft Office PowerPoint</Application>
  <PresentationFormat>ワイド画面</PresentationFormat>
  <Paragraphs>16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shomatflong@icloud.com</dc:creator>
  <cp:lastModifiedBy>Takeshi</cp:lastModifiedBy>
  <cp:revision>7</cp:revision>
  <dcterms:created xsi:type="dcterms:W3CDTF">2019-04-19T07:14:02Z</dcterms:created>
  <dcterms:modified xsi:type="dcterms:W3CDTF">2019-04-23T06:30:36Z</dcterms:modified>
</cp:coreProperties>
</file>

<file path=docProps/thumbnail.jpeg>
</file>